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70" r:id="rId9"/>
    <p:sldId id="262" r:id="rId10"/>
    <p:sldId id="271" r:id="rId11"/>
    <p:sldId id="264" r:id="rId12"/>
    <p:sldId id="265" r:id="rId13"/>
    <p:sldId id="273" r:id="rId14"/>
    <p:sldId id="272" r:id="rId15"/>
    <p:sldId id="274" r:id="rId16"/>
    <p:sldId id="266" r:id="rId17"/>
    <p:sldId id="275" r:id="rId18"/>
    <p:sldId id="277" r:id="rId19"/>
    <p:sldId id="267" r:id="rId20"/>
    <p:sldId id="278" r:id="rId21"/>
    <p:sldId id="26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73F5-F69F-469A-95D9-151E355159B2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F2BE3-454E-4628-BB2B-C16EBFDBA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0FDAB-05BC-4624-98F8-0C2633F5AEA3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8CFC1-02AF-4C86-A1B2-C2001F253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6B60A-703E-4B97-98F5-8B232BC64915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9245-8C5F-4ABC-B376-6065153B2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61ECB-167F-4D2E-B3D6-D021FA44394B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9DA2F-DBB1-4F93-AF8F-8615D743B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FD41D-F382-443A-A3E5-D0F15232BB86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AF33-C6BA-4E94-ACDB-88DCC29C2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71B93-02A0-4332-BE0F-4D0B7FDBF7F7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C445D-0987-403C-A9C3-90C124770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E885-478D-4225-953C-272B894ED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4A623-51CD-493D-8A2B-C38D21099C87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34806-D584-4386-9E72-E757E1F7B6FB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3B457-29ED-4FC0-AA4B-E1E7F0565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5F1B9-BF80-4622-A0FC-C007AA0E7D97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2DC2B-62DD-4E43-AD0A-2A259D3EC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5D198-F2E9-48EF-831A-5CD0D615D955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0D87-CB68-42E6-BC43-11090C3C2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46890-E72B-47D2-B073-AC60AEFC58D1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47864-3054-405B-81F1-875320C66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7BD75CC-7FCB-4103-8309-6F3FC40E7571}" type="datetimeFigureOut">
              <a:rPr lang="en-US"/>
              <a:pPr>
                <a:defRPr/>
              </a:pPr>
              <a:t>6/10/2009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C29B557-8B60-470F-95EF-3F537A778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1" r:id="rId2"/>
    <p:sldLayoutId id="2147483853" r:id="rId3"/>
    <p:sldLayoutId id="2147483850" r:id="rId4"/>
    <p:sldLayoutId id="2147483854" r:id="rId5"/>
    <p:sldLayoutId id="2147483849" r:id="rId6"/>
    <p:sldLayoutId id="2147483848" r:id="rId7"/>
    <p:sldLayoutId id="2147483855" r:id="rId8"/>
    <p:sldLayoutId id="2147483856" r:id="rId9"/>
    <p:sldLayoutId id="2147483847" r:id="rId10"/>
    <p:sldLayoutId id="214748384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get_video2.mp4.mp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get_video3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Letters%20(Accuracy)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video7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get_video6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Sands%20(Emotional).wmv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Letters%20(Bias).wmv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video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Faryal\Desktop\Route%20Venus\get_video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</a:t>
            </a:r>
            <a:r>
              <a:rPr lang="en-US" dirty="0" err="1" smtClean="0"/>
              <a:t>Kimberlee</a:t>
            </a:r>
            <a:r>
              <a:rPr lang="en-US" dirty="0" smtClean="0"/>
              <a:t> </a:t>
            </a:r>
            <a:r>
              <a:rPr lang="en-US" dirty="0" err="1" smtClean="0"/>
              <a:t>Neco</a:t>
            </a:r>
            <a:r>
              <a:rPr lang="en-US" dirty="0" smtClean="0"/>
              <a:t> and </a:t>
            </a:r>
            <a:r>
              <a:rPr lang="en-US" dirty="0" err="1" smtClean="0"/>
              <a:t>Syeda</a:t>
            </a:r>
            <a:r>
              <a:rPr lang="en-US" dirty="0" smtClean="0"/>
              <a:t> </a:t>
            </a:r>
            <a:r>
              <a:rPr lang="en-US" dirty="0" err="1" smtClean="0"/>
              <a:t>Haider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HOW HAS THE BATTLE OF IWO JIMA BEEN PORTRAYED IN FILM OVER TIME?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et_video2.mp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Letters from Iwo Jima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Lack of chaos/squalor in cities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Too clean, inaccurate representation of battles/cities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Assertion of “no support” false (kamikazes)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Mistakes in the customs of the period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Doesn’t explain true motives of Japanese defense of the island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Rewriting someone else’s history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Flags of Our Fathers 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Battles scenes/trench warfare more realistic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Actual flag raising was accurate (2</a:t>
            </a:r>
            <a:r>
              <a:rPr lang="en-US" baseline="30000" dirty="0" smtClean="0"/>
              <a:t>nd</a:t>
            </a:r>
            <a:r>
              <a:rPr lang="en-US" dirty="0" smtClean="0"/>
              <a:t> time)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Lack of minorities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American perspective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Historical Accuracy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Sands of Iwo Jima 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/>
              <a:t>No enemy soldiers portrayed- bias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/>
              <a:t>NO minorities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/>
              <a:t>Battle scenes extremely unrealistic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/>
              <a:t>Too clean; very little bloodshed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/>
              <a:t>Facts mostly accurate (20,000 Japanese soldiers)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Historical Accuracy Continued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et_video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etters (Accuracy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Letters from Iwo Jima has the most emotional impact because it shows universal humanity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Not only American flaws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Acknowledgement of the other’s humanity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Flags of Our Fathers has a strong emotional impact due to it’s radical new views on the term “hero”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Society’s definition vs. a soldier’s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Sands of Iwo Jima focuses more on the positive side of being a soldier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Although independent film, government propaganda is evident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Emotional Impact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et_video6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343150"/>
            <a:ext cx="45720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ands (Emotional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Sands of Iwo Jima does not even acknowledge the Japanese side of war; not one scene of a Japanese soldier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Flags of Our Fathers was solely based on the American perspective; created for this purpose unlike Sands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Letters from Iwo Jima was created for the purpose of highlighting and depicting the Japanese perspective of the Battle of Iwo Jima; did not completely achieve goals of non-bias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American perspective  still evident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Japanese soldiers still depicted as more animalistic</a:t>
            </a:r>
          </a:p>
          <a:p>
            <a:pPr marL="640080" lvl="1" indent="-274320" fontAlgn="auto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America is still “good” and shown in a idolized light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Perspective  and Bias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United States had just taken the Marshall, the Marianas, and the Caroline Islands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U.S. occupation of these islands facilitated air raids as the islands provided launch/landing sites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Following U.S. victory at the battles of  Kwajalein and Eniwetok, approximately 1000 Japanese reinforcements were sent to Iwo Jima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Iwo Jima was the last obstacle between America and the Japanese mainland; the Japanese were prepared to make their last stand here, while Americans were confident in their ability to obtain another victory.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z="5400" smtClean="0"/>
              <a:t>Before the Battle</a:t>
            </a:r>
            <a:endParaRPr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etters (Bias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Bibliography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22,000 Japanese troops under the command of Gen. Kuribayashi – could only defend the island</a:t>
            </a:r>
          </a:p>
          <a:p>
            <a:r>
              <a:rPr lang="en-US" smtClean="0"/>
              <a:t>30,000 Marines under the command of General Smith – US had already been bombing Iwo Jima for 2 months</a:t>
            </a:r>
          </a:p>
          <a:p>
            <a:r>
              <a:rPr lang="en-US" smtClean="0"/>
              <a:t>Feb. 19 – Americans did not make much progress but cut the island in two</a:t>
            </a:r>
          </a:p>
          <a:p>
            <a:r>
              <a:rPr lang="en-US" smtClean="0"/>
              <a:t>Feb. 20 – Americans attacked Mt. Suribachi; three days later, took the mountain</a:t>
            </a:r>
          </a:p>
          <a:p>
            <a:r>
              <a:rPr lang="en-US" smtClean="0"/>
              <a:t>Americans lost 6,891 men, 18,070 wounded; out of the 22,000 Japanese soldiers, 212 were taken prisoner</a:t>
            </a:r>
          </a:p>
          <a:p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The Battle of Iwo Jima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9"/>
          <p:cNvGrpSpPr>
            <a:grpSpLocks/>
          </p:cNvGrpSpPr>
          <p:nvPr/>
        </p:nvGrpSpPr>
        <p:grpSpPr bwMode="auto">
          <a:xfrm>
            <a:off x="228600" y="1524000"/>
            <a:ext cx="4724400" cy="3827463"/>
            <a:chOff x="381001" y="381001"/>
            <a:chExt cx="4724400" cy="3827620"/>
          </a:xfrm>
        </p:grpSpPr>
        <p:pic>
          <p:nvPicPr>
            <p:cNvPr id="1638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1" y="381001"/>
              <a:ext cx="4724400" cy="3624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Rectangle 5"/>
            <p:cNvSpPr>
              <a:spLocks noChangeArrowheads="1"/>
            </p:cNvSpPr>
            <p:nvPr/>
          </p:nvSpPr>
          <p:spPr bwMode="auto">
            <a:xfrm>
              <a:off x="457200" y="3962400"/>
              <a:ext cx="45720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onstantia" pitchFamily="18" charset="0"/>
                </a:rPr>
                <a:t>http://www.jacklummus.com/Images/Images_H/Iwo_Jima_Red_1.jpg</a:t>
              </a:r>
            </a:p>
          </p:txBody>
        </p:sp>
      </p:grpSp>
      <p:grpSp>
        <p:nvGrpSpPr>
          <p:cNvPr id="16386" name="Group 11"/>
          <p:cNvGrpSpPr>
            <a:grpSpLocks/>
          </p:cNvGrpSpPr>
          <p:nvPr/>
        </p:nvGrpSpPr>
        <p:grpSpPr bwMode="auto">
          <a:xfrm>
            <a:off x="4876800" y="1219200"/>
            <a:ext cx="4267200" cy="4741863"/>
            <a:chOff x="5638800" y="152400"/>
            <a:chExt cx="4267200" cy="4742021"/>
          </a:xfrm>
        </p:grpSpPr>
        <p:pic>
          <p:nvPicPr>
            <p:cNvPr id="16387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43600" y="152400"/>
              <a:ext cx="369651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8" name="Rectangle 10"/>
            <p:cNvSpPr>
              <a:spLocks noChangeArrowheads="1"/>
            </p:cNvSpPr>
            <p:nvPr/>
          </p:nvSpPr>
          <p:spPr bwMode="auto">
            <a:xfrm>
              <a:off x="5638800" y="4648200"/>
              <a:ext cx="42672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onstantia" pitchFamily="18" charset="0"/>
                </a:rPr>
                <a:t>http://members.cox.net/renegade_sith3/miscjunk/iwo-jima-map.jpg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Flags of Our Fathers - 2006</a:t>
            </a:r>
            <a:endParaRPr/>
          </a:p>
        </p:txBody>
      </p:sp>
      <p:sp>
        <p:nvSpPr>
          <p:cNvPr id="17410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/>
          <a:lstStyle/>
          <a:p>
            <a:r>
              <a:rPr lang="en-US" sz="1600" smtClean="0"/>
              <a:t>Dir. by Clint Eastwood; starring  Ryan Phillippe and Adam Beach</a:t>
            </a:r>
          </a:p>
          <a:p>
            <a:r>
              <a:rPr lang="en-US" sz="1600" smtClean="0"/>
              <a:t>In February 1945, the US Marines attacked the Japanese-held island of Iwo Jima</a:t>
            </a:r>
          </a:p>
          <a:p>
            <a:r>
              <a:rPr lang="en-US" sz="1600" smtClean="0"/>
              <a:t>Joe Rosenthal was responsible for capturing the picture of the raising of the American flag on top of Mount Suribachi </a:t>
            </a:r>
          </a:p>
          <a:p>
            <a:r>
              <a:rPr lang="en-US" sz="1600" smtClean="0"/>
              <a:t>The three survivors in the picture were brought home from the war to take on their role as “heros”</a:t>
            </a:r>
          </a:p>
          <a:p>
            <a:r>
              <a:rPr lang="en-US" sz="1600" smtClean="0"/>
              <a:t>All three had been dramatically traumatized by the violent fighting and all three find different meanings of the word "hero."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371600"/>
            <a:ext cx="3200400" cy="4405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e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09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Letters from Iwo Jima - 2006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953000"/>
          </a:xfrm>
        </p:spPr>
        <p:txBody>
          <a:bodyPr>
            <a:normAutofit fontScale="5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smtClean="0"/>
              <a:t>Dir. by Clint Eastwood; starring KAZUNARI NINOMIYA and Ken Watanabe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smtClean="0"/>
              <a:t>The Imperial Japanese Army is desperate to prevent the island from falling to the Americans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smtClean="0"/>
              <a:t>General </a:t>
            </a:r>
            <a:r>
              <a:rPr lang="en-US" sz="3500" dirty="0" err="1" smtClean="0"/>
              <a:t>Kuribayashi</a:t>
            </a:r>
            <a:r>
              <a:rPr lang="en-US" sz="3500" dirty="0" smtClean="0"/>
              <a:t> is given command of the Japanese forces on the island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err="1" smtClean="0"/>
              <a:t>Kuribayashi</a:t>
            </a:r>
            <a:r>
              <a:rPr lang="en-US" sz="3500" dirty="0" smtClean="0"/>
              <a:t>, however, does not follow traditional rigid approaches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err="1" smtClean="0"/>
              <a:t>Kuribayashi</a:t>
            </a:r>
            <a:r>
              <a:rPr lang="en-US" sz="3500" dirty="0" smtClean="0"/>
              <a:t>, however, does not follow traditional rigid approaches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500" dirty="0" smtClean="0"/>
              <a:t>As the Americans attack, both </a:t>
            </a:r>
            <a:r>
              <a:rPr lang="en-US" sz="3500" dirty="0" err="1" smtClean="0"/>
              <a:t>Kuribayashi</a:t>
            </a:r>
            <a:r>
              <a:rPr lang="en-US" sz="3500" dirty="0" smtClean="0"/>
              <a:t> and </a:t>
            </a:r>
            <a:r>
              <a:rPr lang="en-US" sz="3500" dirty="0" err="1" smtClean="0"/>
              <a:t>Saigo</a:t>
            </a:r>
            <a:r>
              <a:rPr lang="en-US" sz="3500" dirty="0" smtClean="0"/>
              <a:t> discover strength, honor, courage, and </a:t>
            </a:r>
            <a:r>
              <a:rPr lang="en-US" sz="3500" dirty="0" err="1" smtClean="0"/>
              <a:t>horros</a:t>
            </a:r>
            <a:r>
              <a:rPr lang="en-US" sz="3500" dirty="0" smtClean="0"/>
              <a:t> at "</a:t>
            </a:r>
            <a:r>
              <a:rPr lang="en-US" sz="3500" dirty="0" err="1" smtClean="0"/>
              <a:t>Sulphur</a:t>
            </a:r>
            <a:r>
              <a:rPr lang="en-US" sz="3500" dirty="0" smtClean="0"/>
              <a:t> Island."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600200"/>
            <a:ext cx="3271838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et_vide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Sands of Iwo Jima - 1949 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Dir. by Allan </a:t>
            </a:r>
            <a:r>
              <a:rPr lang="en-US" dirty="0" err="1" smtClean="0"/>
              <a:t>Dwan</a:t>
            </a:r>
            <a:r>
              <a:rPr lang="en-US" dirty="0" smtClean="0"/>
              <a:t>, starring John Wayne and John Agar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John Striker is a Sgt. who has been given the task of training young soldiers for the battle of </a:t>
            </a:r>
            <a:br>
              <a:rPr lang="en-US" dirty="0" smtClean="0"/>
            </a:br>
            <a:r>
              <a:rPr lang="en-US" dirty="0" smtClean="0"/>
              <a:t>Iwo Jima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His trainees are frustrated with his harsh and strict routines until they finally understand why he trains them as such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This movie shows the warring feelings and the bravery that soldiers face everyday</a:t>
            </a:r>
            <a:endParaRPr lang="en-US" dirty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7338" y="1785938"/>
            <a:ext cx="2619375" cy="4048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492</TotalTime>
  <Words>624</Words>
  <Application>Microsoft Office PowerPoint</Application>
  <PresentationFormat>On-screen Show (4:3)</PresentationFormat>
  <Paragraphs>61</Paragraphs>
  <Slides>21</Slides>
  <Notes>0</Notes>
  <HiddenSlides>0</HiddenSlides>
  <MMClips>9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Constantia</vt:lpstr>
      <vt:lpstr>Arial</vt:lpstr>
      <vt:lpstr>Wingdings 2</vt:lpstr>
      <vt:lpstr>Calibri</vt:lpstr>
      <vt:lpstr>Wingdings</vt:lpstr>
      <vt:lpstr>Paper</vt:lpstr>
      <vt:lpstr>Paper</vt:lpstr>
      <vt:lpstr>Paper</vt:lpstr>
      <vt:lpstr>Paper</vt:lpstr>
      <vt:lpstr>Paper</vt:lpstr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IWO JIMA IN FILM</dc:title>
  <dc:creator>Faryal</dc:creator>
  <cp:lastModifiedBy>bhartley</cp:lastModifiedBy>
  <cp:revision>56</cp:revision>
  <dcterms:created xsi:type="dcterms:W3CDTF">2009-06-08T19:51:49Z</dcterms:created>
  <dcterms:modified xsi:type="dcterms:W3CDTF">2009-06-10T11:07:50Z</dcterms:modified>
</cp:coreProperties>
</file>